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6" r:id="rId2"/>
    <p:sldId id="256" r:id="rId3"/>
    <p:sldId id="267" r:id="rId4"/>
    <p:sldId id="268" r:id="rId5"/>
    <p:sldId id="261" r:id="rId6"/>
    <p:sldId id="262" r:id="rId7"/>
    <p:sldId id="257" r:id="rId8"/>
    <p:sldId id="264" r:id="rId9"/>
    <p:sldId id="26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1" d="100"/>
          <a:sy n="121" d="100"/>
        </p:scale>
        <p:origin x="131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CA520-5B33-4A0F-9E09-5A621DEE7EE9}" type="datetimeFigureOut">
              <a:rPr lang="ru-RU" smtClean="0"/>
              <a:t>11.02.2015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0622A6-9F80-4F01-B084-11C843E67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80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0622A6-9F80-4F01-B084-11C843E67D7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729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0622A6-9F80-4F01-B084-11C843E67D7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340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0622A6-9F80-4F01-B084-11C843E67D7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1637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0622A6-9F80-4F01-B084-11C843E67D7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64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0622A6-9F80-4F01-B084-11C843E67D7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6394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0622A6-9F80-4F01-B084-11C843E67D7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16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0622A6-9F80-4F01-B084-11C843E67D7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2342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0622A6-9F80-4F01-B084-11C843E67D7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9950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0622A6-9F80-4F01-B084-11C843E67D7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099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9D48B-A275-4110-AFA3-CF9B5DEEEF2C}" type="datetimeFigureOut">
              <a:rPr lang="ru-RU" smtClean="0"/>
              <a:t>11.02.2015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33D0F-03B6-4A12-B760-A524FB987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884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9D48B-A275-4110-AFA3-CF9B5DEEEF2C}" type="datetimeFigureOut">
              <a:rPr lang="ru-RU" smtClean="0"/>
              <a:t>11.02.2015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33D0F-03B6-4A12-B760-A524FB987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289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9D48B-A275-4110-AFA3-CF9B5DEEEF2C}" type="datetimeFigureOut">
              <a:rPr lang="ru-RU" smtClean="0"/>
              <a:t>11.02.2015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33D0F-03B6-4A12-B760-A524FB987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273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9D48B-A275-4110-AFA3-CF9B5DEEEF2C}" type="datetimeFigureOut">
              <a:rPr lang="ru-RU" smtClean="0"/>
              <a:t>11.02.2015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33D0F-03B6-4A12-B760-A524FB987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882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9D48B-A275-4110-AFA3-CF9B5DEEEF2C}" type="datetimeFigureOut">
              <a:rPr lang="ru-RU" smtClean="0"/>
              <a:t>11.02.2015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33D0F-03B6-4A12-B760-A524FB987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264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9D48B-A275-4110-AFA3-CF9B5DEEEF2C}" type="datetimeFigureOut">
              <a:rPr lang="ru-RU" smtClean="0"/>
              <a:t>11.02.2015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33D0F-03B6-4A12-B760-A524FB987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585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9D48B-A275-4110-AFA3-CF9B5DEEEF2C}" type="datetimeFigureOut">
              <a:rPr lang="ru-RU" smtClean="0"/>
              <a:t>11.02.2015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33D0F-03B6-4A12-B760-A524FB987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130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9D48B-A275-4110-AFA3-CF9B5DEEEF2C}" type="datetimeFigureOut">
              <a:rPr lang="ru-RU" smtClean="0"/>
              <a:t>11.02.2015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33D0F-03B6-4A12-B760-A524FB987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573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9D48B-A275-4110-AFA3-CF9B5DEEEF2C}" type="datetimeFigureOut">
              <a:rPr lang="ru-RU" smtClean="0"/>
              <a:t>11.02.2015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33D0F-03B6-4A12-B760-A524FB987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24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9D48B-A275-4110-AFA3-CF9B5DEEEF2C}" type="datetimeFigureOut">
              <a:rPr lang="ru-RU" smtClean="0"/>
              <a:t>11.02.2015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33D0F-03B6-4A12-B760-A524FB987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01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9D48B-A275-4110-AFA3-CF9B5DEEEF2C}" type="datetimeFigureOut">
              <a:rPr lang="ru-RU" smtClean="0"/>
              <a:t>11.02.2015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33D0F-03B6-4A12-B760-A524FB987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565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40000"/>
                <a:lumOff val="60000"/>
              </a:schemeClr>
            </a:gs>
            <a:gs pos="40000">
              <a:schemeClr val="accent6">
                <a:lumMod val="60000"/>
                <a:lumOff val="40000"/>
              </a:schemeClr>
            </a:gs>
            <a:gs pos="100000">
              <a:schemeClr val="bg1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9D48B-A275-4110-AFA3-CF9B5DEEEF2C}" type="datetimeFigureOut">
              <a:rPr lang="ru-RU" smtClean="0"/>
              <a:t>11.02.2015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33D0F-03B6-4A12-B760-A524FB987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01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10957" y="188640"/>
            <a:ext cx="672209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Моя бабушка-</a:t>
            </a:r>
          </a:p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Защитница Отечества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47864" y="3573016"/>
            <a:ext cx="5358070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Презентацию</a:t>
            </a:r>
          </a:p>
          <a:p>
            <a:r>
              <a:rPr lang="ru-RU" sz="4000" b="1" dirty="0" smtClean="0">
                <a:solidFill>
                  <a:srgbClr val="002060"/>
                </a:solidFill>
              </a:rPr>
              <a:t>выполнила ученица</a:t>
            </a:r>
          </a:p>
          <a:p>
            <a:r>
              <a:rPr lang="en-US" sz="4000" b="1" dirty="0">
                <a:solidFill>
                  <a:srgbClr val="002060"/>
                </a:solidFill>
              </a:rPr>
              <a:t>9</a:t>
            </a:r>
            <a:r>
              <a:rPr lang="ru-RU" sz="4000" b="1" dirty="0" smtClean="0">
                <a:solidFill>
                  <a:srgbClr val="002060"/>
                </a:solidFill>
              </a:rPr>
              <a:t> А класса</a:t>
            </a:r>
          </a:p>
          <a:p>
            <a:r>
              <a:rPr lang="ru-RU" sz="4000" b="1" dirty="0" smtClean="0">
                <a:solidFill>
                  <a:srgbClr val="002060"/>
                </a:solidFill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</a:rPr>
              <a:t>МБОУ </a:t>
            </a:r>
            <a:r>
              <a:rPr lang="ru-RU" sz="4000" b="1" dirty="0" smtClean="0">
                <a:solidFill>
                  <a:srgbClr val="002060"/>
                </a:solidFill>
              </a:rPr>
              <a:t>«Школа </a:t>
            </a:r>
            <a:r>
              <a:rPr lang="ru-RU" sz="4000" b="1" dirty="0" smtClean="0">
                <a:solidFill>
                  <a:srgbClr val="002060"/>
                </a:solidFill>
              </a:rPr>
              <a:t>№ 113»</a:t>
            </a:r>
          </a:p>
          <a:p>
            <a:r>
              <a:rPr lang="ru-RU" sz="4000" b="1" dirty="0" smtClean="0">
                <a:solidFill>
                  <a:srgbClr val="002060"/>
                </a:solidFill>
              </a:rPr>
              <a:t>Алёшина Елизавета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91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16" y="167980"/>
            <a:ext cx="8859698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Никанорова Екатерина</a:t>
            </a:r>
          </a:p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Алексеевна-моя любимая прабабушка</a:t>
            </a:r>
          </a:p>
          <a:p>
            <a:pPr algn="ctr"/>
            <a:endParaRPr lang="ru-RU" sz="54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59" y="3104176"/>
            <a:ext cx="4109492" cy="34517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000"/>
          <a:stretch/>
        </p:blipFill>
        <p:spPr>
          <a:xfrm>
            <a:off x="4950222" y="2745914"/>
            <a:ext cx="3923291" cy="38213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6600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556792"/>
            <a:ext cx="77768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Екатерина Алексеевна родилась в городе Тутьма, в 1920 году. 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22 июля 1941 года ей было 17 лет. Война застала её в Казани.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75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88640"/>
            <a:ext cx="85689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Чтобы попасть на фронт, она прибавила себе 1 год и прабабулю отправили на военную подготовку в Москву. Подготовка длилась 3 месяца. А дальше-боевой фронт.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708918"/>
            <a:ext cx="5200309" cy="38896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9844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199" y="2151114"/>
            <a:ext cx="6459216" cy="4283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51520" y="188640"/>
            <a:ext cx="83665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Екатерина Алексеевна служила на бронепоезде. Стреляла из пушки по вражеским самолётам.    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41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0458" y="369529"/>
            <a:ext cx="84604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В боях за Польшу получила ранение. Её отправили в тыл, в госпиталь.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Победу прабабушка встретила в Казани.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6" t="6092" r="21318" b="4248"/>
          <a:stretch/>
        </p:blipFill>
        <p:spPr>
          <a:xfrm>
            <a:off x="4781431" y="2711330"/>
            <a:ext cx="4077164" cy="37420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9" y="3068960"/>
            <a:ext cx="4512502" cy="33843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7763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260648"/>
            <a:ext cx="80648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После войны 42 года Екатерина Алексеевна работала на заводе. Затем была начальником фотолаборатории.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За долголетний труд награждена медалью.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9" t="4843" r="24204" b="5925"/>
          <a:stretch/>
        </p:blipFill>
        <p:spPr>
          <a:xfrm>
            <a:off x="4947561" y="2564904"/>
            <a:ext cx="3290706" cy="41311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788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476672"/>
            <a:ext cx="80648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Моя прабабушка получила множество наград за боевые и трудовые заслуги: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1. ХХХ лет победы в Великой Отечественной войне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2. За долголетний добросовестный труд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3. Парад ветеранов 1945-1999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4. Отечественная война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5. Фронтовик 1941-1945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6. 40 лет</a:t>
            </a:r>
          </a:p>
        </p:txBody>
      </p:sp>
    </p:spTree>
    <p:extLst>
      <p:ext uri="{BB962C8B-B14F-4D97-AF65-F5344CB8AC3E}">
        <p14:creationId xmlns:p14="http://schemas.microsoft.com/office/powerpoint/2010/main" val="6245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89151" y="692696"/>
            <a:ext cx="69847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Я горжусь своей прабабушкой и считаю, что она настоящий патриот своего Отечества</a:t>
            </a:r>
            <a:endParaRPr lang="ru-RU" sz="4800" b="1" dirty="0">
              <a:solidFill>
                <a:srgbClr val="002060"/>
              </a:solidFill>
            </a:endParaRPr>
          </a:p>
        </p:txBody>
      </p:sp>
      <p:pic>
        <p:nvPicPr>
          <p:cNvPr id="2055" name="Picture 7" descr="C:\Users\настя и лиза!!!\AppData\Local\Microsoft\Windows\Temporary Internet Files\Content.IE5\Q1099ZWQ\MC900435777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429" y="3212976"/>
            <a:ext cx="4139282" cy="3976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639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198</Words>
  <Application>Microsoft Office PowerPoint</Application>
  <PresentationFormat>Экран (4:3)</PresentationFormat>
  <Paragraphs>34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настя и лиза!!!</dc:creator>
  <cp:lastModifiedBy>zavuch</cp:lastModifiedBy>
  <cp:revision>24</cp:revision>
  <dcterms:created xsi:type="dcterms:W3CDTF">2013-01-29T09:34:08Z</dcterms:created>
  <dcterms:modified xsi:type="dcterms:W3CDTF">2015-02-11T06:12:46Z</dcterms:modified>
</cp:coreProperties>
</file>